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42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73" d="100"/>
          <a:sy n="73" d="100"/>
        </p:scale>
        <p:origin x="21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2BB5-EEA5-4322-8BB3-FBB89304B6B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C89F-48F6-4866-9005-F74575BCD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2453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2BB5-EEA5-4322-8BB3-FBB89304B6B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C89F-48F6-4866-9005-F74575BCD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588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2BB5-EEA5-4322-8BB3-FBB89304B6B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C89F-48F6-4866-9005-F74575BCD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64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2BB5-EEA5-4322-8BB3-FBB89304B6B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C89F-48F6-4866-9005-F74575BCD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158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2BB5-EEA5-4322-8BB3-FBB89304B6B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C89F-48F6-4866-9005-F74575BCD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216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2BB5-EEA5-4322-8BB3-FBB89304B6B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C89F-48F6-4866-9005-F74575BCD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149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2BB5-EEA5-4322-8BB3-FBB89304B6B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C89F-48F6-4866-9005-F74575BCD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9784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2BB5-EEA5-4322-8BB3-FBB89304B6B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C89F-48F6-4866-9005-F74575BCD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4941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2BB5-EEA5-4322-8BB3-FBB89304B6B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C89F-48F6-4866-9005-F74575BCD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4664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2BB5-EEA5-4322-8BB3-FBB89304B6B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C89F-48F6-4866-9005-F74575BCD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423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2BB5-EEA5-4322-8BB3-FBB89304B6B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C89F-48F6-4866-9005-F74575BCD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1854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C2BB5-EEA5-4322-8BB3-FBB89304B6B2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AC89F-48F6-4866-9005-F74575BCDA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0867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hyperlink" Target="mailto:git.napoli@bancaetica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4" y="4084314"/>
            <a:ext cx="4092294" cy="7272000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0" y="0"/>
            <a:ext cx="6858000" cy="2873829"/>
          </a:xfrm>
          <a:prstGeom prst="rect">
            <a:avLst/>
          </a:prstGeom>
          <a:solidFill>
            <a:srgbClr val="FC423E"/>
          </a:solidFill>
          <a:ln>
            <a:solidFill>
              <a:srgbClr val="FC42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400" b="1" dirty="0" smtClean="0"/>
              <a:t>APERIVISITA</a:t>
            </a:r>
            <a:r>
              <a:rPr lang="it-IT" sz="2800" dirty="0" smtClean="0"/>
              <a:t> </a:t>
            </a:r>
          </a:p>
          <a:p>
            <a:pPr algn="ctr"/>
            <a:r>
              <a:rPr lang="it-IT" sz="2800" dirty="0" smtClean="0"/>
              <a:t>Riservata ai Soci di Banca Etica </a:t>
            </a:r>
          </a:p>
          <a:p>
            <a:pPr algn="ctr"/>
            <a:r>
              <a:rPr lang="it-IT" sz="3200" dirty="0" smtClean="0"/>
              <a:t>Visita Museo di Iago e </a:t>
            </a:r>
            <a:r>
              <a:rPr lang="it-IT" sz="3200" dirty="0" err="1" smtClean="0"/>
              <a:t>Apericena</a:t>
            </a:r>
            <a:endParaRPr lang="it-IT" sz="3200" dirty="0"/>
          </a:p>
        </p:txBody>
      </p:sp>
      <p:sp>
        <p:nvSpPr>
          <p:cNvPr id="6" name="Rettangolo 5"/>
          <p:cNvSpPr/>
          <p:nvPr/>
        </p:nvSpPr>
        <p:spPr>
          <a:xfrm>
            <a:off x="-4356" y="2893057"/>
            <a:ext cx="6858000" cy="116514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Google Shape;20;p1"/>
          <p:cNvSpPr txBox="1"/>
          <p:nvPr/>
        </p:nvSpPr>
        <p:spPr>
          <a:xfrm>
            <a:off x="4637314" y="-1275"/>
            <a:ext cx="2220684" cy="62828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spcFirstLastPara="1" wrap="square" lIns="91425" tIns="93600" rIns="756000" bIns="45700" anchor="ctr" anchorCtr="0">
            <a:noAutofit/>
          </a:bodyPr>
          <a:lstStyle/>
          <a:p>
            <a:pPr marL="179387" marR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3087"/>
              </a:buClr>
              <a:buSzPts val="2600"/>
              <a:buFont typeface="Arial Narrow"/>
              <a:buNone/>
            </a:pPr>
            <a:r>
              <a:rPr lang="en-US" sz="1600" b="0" i="0" u="none" strike="noStrike" cap="none" dirty="0">
                <a:solidFill>
                  <a:schemeClr val="lt1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rPr>
              <a:t>GIT </a:t>
            </a:r>
            <a:r>
              <a:rPr lang="en-US" sz="1600" b="0" i="0" u="none" strike="noStrike" cap="none" dirty="0" smtClean="0">
                <a:solidFill>
                  <a:schemeClr val="lt1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rPr>
              <a:t> NAPOLI</a:t>
            </a:r>
            <a:endParaRPr sz="1600" b="0" i="0" u="none" strike="noStrike" cap="none" dirty="0">
              <a:solidFill>
                <a:schemeClr val="lt1"/>
              </a:solidFill>
              <a:latin typeface="Barlow Condensed SemiBold"/>
              <a:ea typeface="Barlow Condensed SemiBold"/>
              <a:cs typeface="Barlow Condensed SemiBold"/>
              <a:sym typeface="Barlow Condensed SemiBold"/>
            </a:endParaRPr>
          </a:p>
        </p:txBody>
      </p:sp>
      <p:sp>
        <p:nvSpPr>
          <p:cNvPr id="9" name="Google Shape;25;p1"/>
          <p:cNvSpPr txBox="1"/>
          <p:nvPr/>
        </p:nvSpPr>
        <p:spPr>
          <a:xfrm>
            <a:off x="13062" y="2962161"/>
            <a:ext cx="6858000" cy="104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/>
            <a:r>
              <a:rPr lang="it-IT" sz="2800" b="1" dirty="0" smtClean="0">
                <a:solidFill>
                  <a:schemeClr val="bg1"/>
                </a:solidFill>
              </a:rPr>
              <a:t>30 giugno ore </a:t>
            </a:r>
            <a:r>
              <a:rPr lang="it-IT" sz="2800" b="1" dirty="0" smtClean="0">
                <a:solidFill>
                  <a:schemeClr val="bg1"/>
                </a:solidFill>
              </a:rPr>
              <a:t>19:00</a:t>
            </a:r>
          </a:p>
          <a:p>
            <a:pPr lvl="0" algn="ctr"/>
            <a:r>
              <a:rPr lang="it-IT" sz="2800" b="1" dirty="0" smtClean="0">
                <a:solidFill>
                  <a:schemeClr val="bg1"/>
                </a:solidFill>
              </a:rPr>
              <a:t> Chiesa </a:t>
            </a:r>
            <a:r>
              <a:rPr lang="it-IT" sz="2800" b="1" dirty="0" smtClean="0">
                <a:solidFill>
                  <a:schemeClr val="bg1"/>
                </a:solidFill>
              </a:rPr>
              <a:t>di Sant’</a:t>
            </a:r>
            <a:r>
              <a:rPr lang="it-IT" sz="2800" b="1" dirty="0" err="1" smtClean="0">
                <a:solidFill>
                  <a:schemeClr val="bg1"/>
                </a:solidFill>
              </a:rPr>
              <a:t>Aspreno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>
                <a:solidFill>
                  <a:schemeClr val="bg1"/>
                </a:solidFill>
              </a:rPr>
              <a:t>ai Crociferi</a:t>
            </a:r>
            <a:r>
              <a:rPr lang="it-IT" sz="2800" dirty="0">
                <a:solidFill>
                  <a:schemeClr val="bg1"/>
                </a:solidFill>
              </a:rPr>
              <a:t> </a:t>
            </a:r>
            <a:r>
              <a:rPr lang="it-IT" sz="2800" dirty="0" smtClean="0">
                <a:solidFill>
                  <a:schemeClr val="bg1"/>
                </a:solidFill>
              </a:rPr>
              <a:t>- </a:t>
            </a:r>
            <a:r>
              <a:rPr lang="it-IT" sz="2800" b="1" dirty="0" smtClean="0">
                <a:solidFill>
                  <a:schemeClr val="bg1"/>
                </a:solidFill>
              </a:rPr>
              <a:t>Napoli</a:t>
            </a:r>
            <a:endParaRPr sz="2800" b="1" dirty="0">
              <a:solidFill>
                <a:schemeClr val="bg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" name="Google Shape;19;p1" descr="Immagine che contiene logo&#10;&#10;Descrizione generata automaticamente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71492" y="11344205"/>
            <a:ext cx="3060000" cy="82169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ttangolo 13"/>
          <p:cNvSpPr/>
          <p:nvPr/>
        </p:nvSpPr>
        <p:spPr>
          <a:xfrm>
            <a:off x="4351" y="11344205"/>
            <a:ext cx="3756603" cy="82169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E-mail: </a:t>
            </a:r>
            <a:r>
              <a:rPr lang="it-IT" dirty="0" smtClean="0">
                <a:hlinkClick r:id="rId4"/>
              </a:rPr>
              <a:t>git.napoli@bancaetica.org</a:t>
            </a:r>
            <a:endParaRPr lang="it-IT" dirty="0" smtClean="0"/>
          </a:p>
          <a:p>
            <a:pPr algn="ctr"/>
            <a:r>
              <a:rPr lang="it-IT" dirty="0" smtClean="0"/>
              <a:t>Sito www.bancaetica.it/git/napoli/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4228010" y="4285335"/>
            <a:ext cx="2499361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002060"/>
                </a:solidFill>
              </a:rPr>
              <a:t>Cara Socia e caro Socio, </a:t>
            </a:r>
          </a:p>
          <a:p>
            <a:pPr algn="just"/>
            <a:r>
              <a:rPr lang="it-IT" sz="2000" b="1" dirty="0" smtClean="0">
                <a:solidFill>
                  <a:srgbClr val="002060"/>
                </a:solidFill>
              </a:rPr>
              <a:t>Ti aspettiamo venerdì 30 giugno 2023 alle ore 19:00 presso la piazzetta antistante il Museo di IAGO, piazzetta Sant’</a:t>
            </a:r>
            <a:r>
              <a:rPr lang="it-IT" sz="2000" b="1" dirty="0" err="1" smtClean="0">
                <a:solidFill>
                  <a:srgbClr val="002060"/>
                </a:solidFill>
              </a:rPr>
              <a:t>Aspreno</a:t>
            </a:r>
            <a:r>
              <a:rPr lang="it-IT" sz="2000" b="1" dirty="0" smtClean="0">
                <a:solidFill>
                  <a:srgbClr val="002060"/>
                </a:solidFill>
              </a:rPr>
              <a:t> 4 – NAPOLI</a:t>
            </a:r>
          </a:p>
          <a:p>
            <a:pPr algn="just"/>
            <a:endParaRPr lang="it-IT" sz="2000" b="1" dirty="0">
              <a:solidFill>
                <a:srgbClr val="002060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002060"/>
                </a:solidFill>
              </a:rPr>
              <a:t>Abbiamo organizzato:</a:t>
            </a:r>
          </a:p>
          <a:p>
            <a:pPr lvl="1" algn="just"/>
            <a:r>
              <a:rPr lang="it-IT" sz="2000" b="1" dirty="0" smtClean="0">
                <a:solidFill>
                  <a:srgbClr val="002060"/>
                </a:solidFill>
              </a:rPr>
              <a:t>una visita al Museo di IAGO riservata solo per NOI.</a:t>
            </a:r>
          </a:p>
          <a:p>
            <a:pPr algn="just"/>
            <a:endParaRPr lang="it-IT" sz="2000" b="1" dirty="0">
              <a:solidFill>
                <a:srgbClr val="002060"/>
              </a:solidFill>
            </a:endParaRPr>
          </a:p>
          <a:p>
            <a:pPr lvl="1" algn="just"/>
            <a:r>
              <a:rPr lang="it-IT" sz="2000" b="1" dirty="0" smtClean="0">
                <a:solidFill>
                  <a:srgbClr val="002060"/>
                </a:solidFill>
              </a:rPr>
              <a:t>un </a:t>
            </a:r>
            <a:r>
              <a:rPr lang="it-IT" sz="2000" b="1" dirty="0" err="1" smtClean="0">
                <a:solidFill>
                  <a:srgbClr val="002060"/>
                </a:solidFill>
              </a:rPr>
              <a:t>Apericena</a:t>
            </a:r>
            <a:r>
              <a:rPr lang="it-IT" sz="2000" b="1" dirty="0" smtClean="0">
                <a:solidFill>
                  <a:srgbClr val="002060"/>
                </a:solidFill>
              </a:rPr>
              <a:t> con musica dal vivo nella </a:t>
            </a:r>
            <a:r>
              <a:rPr lang="it-IT" sz="2000" b="1" dirty="0">
                <a:solidFill>
                  <a:srgbClr val="002060"/>
                </a:solidFill>
              </a:rPr>
              <a:t>piazzetta </a:t>
            </a:r>
            <a:r>
              <a:rPr lang="it-IT" sz="2000" b="1" dirty="0" smtClean="0">
                <a:solidFill>
                  <a:srgbClr val="002060"/>
                </a:solidFill>
              </a:rPr>
              <a:t>antistante il Museo</a:t>
            </a:r>
            <a:endParaRPr lang="it-IT" sz="2000" b="1" dirty="0">
              <a:solidFill>
                <a:srgbClr val="002060"/>
              </a:solidFill>
            </a:endParaRPr>
          </a:p>
        </p:txBody>
      </p:sp>
      <p:pic>
        <p:nvPicPr>
          <p:cNvPr id="18" name="Google Shape;23;p1"/>
          <p:cNvPicPr preferRelativeResize="0"/>
          <p:nvPr/>
        </p:nvPicPr>
        <p:blipFill>
          <a:blip r:embed="rId5">
            <a:alphaModFix/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362996" y="8063304"/>
            <a:ext cx="298457" cy="27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23;p1"/>
          <p:cNvPicPr preferRelativeResize="0"/>
          <p:nvPr/>
        </p:nvPicPr>
        <p:blipFill>
          <a:blip r:embed="rId5">
            <a:alphaModFix/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345577" y="9639558"/>
            <a:ext cx="298457" cy="27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32170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85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Barlow Condensed SemiBold</vt:lpstr>
      <vt:lpstr>Calibri</vt:lpstr>
      <vt:lpstr>Calibri Light</vt:lpstr>
      <vt:lpstr>Roboto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anna.letizia</dc:creator>
  <cp:lastModifiedBy>anna.letizia</cp:lastModifiedBy>
  <cp:revision>15</cp:revision>
  <dcterms:created xsi:type="dcterms:W3CDTF">2023-06-12T11:15:35Z</dcterms:created>
  <dcterms:modified xsi:type="dcterms:W3CDTF">2023-06-12T12:55:35Z</dcterms:modified>
</cp:coreProperties>
</file>